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559675" cy="287972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0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RQD0b8WryGRxrZhAv1e+ZziWFL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76" autoAdjust="0"/>
    <p:restoredTop sz="96856" autoAdjust="0"/>
  </p:normalViewPr>
  <p:slideViewPr>
    <p:cSldViewPr snapToGrid="0">
      <p:cViewPr varScale="1">
        <p:scale>
          <a:sx n="230" d="100"/>
          <a:sy n="230" d="100"/>
        </p:scale>
        <p:origin x="128" y="988"/>
      </p:cViewPr>
      <p:guideLst>
        <p:guide orient="horz" pos="90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071563" y="685800"/>
            <a:ext cx="9001126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>
  <p:cSld name="Titre et contenu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>
            <a:off x="519113" y="153988"/>
            <a:ext cx="6521450" cy="555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2866232" y="-1580356"/>
            <a:ext cx="1827212" cy="652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51911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2503488" y="2668588"/>
            <a:ext cx="25527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533876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3"/>
          <p:cNvSpPr txBox="1">
            <a:spLocks noGrp="1"/>
          </p:cNvSpPr>
          <p:nvPr>
            <p:ph type="title"/>
          </p:nvPr>
        </p:nvSpPr>
        <p:spPr>
          <a:xfrm rot="5400000">
            <a:off x="5005388" y="558800"/>
            <a:ext cx="2439987" cy="163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body" idx="1"/>
          </p:nvPr>
        </p:nvSpPr>
        <p:spPr>
          <a:xfrm rot="5400000">
            <a:off x="1668463" y="-995362"/>
            <a:ext cx="2439987" cy="4738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dt" idx="10"/>
          </p:nvPr>
        </p:nvSpPr>
        <p:spPr>
          <a:xfrm>
            <a:off x="51911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ftr" idx="11"/>
          </p:nvPr>
        </p:nvSpPr>
        <p:spPr>
          <a:xfrm>
            <a:off x="2503488" y="2668588"/>
            <a:ext cx="25527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sldNum" idx="12"/>
          </p:nvPr>
        </p:nvSpPr>
        <p:spPr>
          <a:xfrm>
            <a:off x="533876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ctrTitle"/>
          </p:nvPr>
        </p:nvSpPr>
        <p:spPr>
          <a:xfrm>
            <a:off x="944563" y="471488"/>
            <a:ext cx="5670550" cy="100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944563" y="1512888"/>
            <a:ext cx="5670550" cy="695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51911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2503488" y="2668588"/>
            <a:ext cx="25527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533876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515938" y="717550"/>
            <a:ext cx="6519862" cy="1198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515938" y="1927225"/>
            <a:ext cx="6519862" cy="63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51911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2503488" y="2668588"/>
            <a:ext cx="25527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533876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519113" y="153988"/>
            <a:ext cx="6521450" cy="555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519113" y="766763"/>
            <a:ext cx="3184525" cy="1827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2"/>
          </p:nvPr>
        </p:nvSpPr>
        <p:spPr>
          <a:xfrm>
            <a:off x="3856038" y="766763"/>
            <a:ext cx="3184525" cy="1827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dt" idx="10"/>
          </p:nvPr>
        </p:nvSpPr>
        <p:spPr>
          <a:xfrm>
            <a:off x="51911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ftr" idx="11"/>
          </p:nvPr>
        </p:nvSpPr>
        <p:spPr>
          <a:xfrm>
            <a:off x="2503488" y="2668588"/>
            <a:ext cx="25527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533876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520700" y="153988"/>
            <a:ext cx="6519863" cy="555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520700" y="706438"/>
            <a:ext cx="3198813" cy="346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2"/>
          </p:nvPr>
        </p:nvSpPr>
        <p:spPr>
          <a:xfrm>
            <a:off x="520700" y="1052513"/>
            <a:ext cx="3198813" cy="154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3"/>
          </p:nvPr>
        </p:nvSpPr>
        <p:spPr>
          <a:xfrm>
            <a:off x="3827463" y="706438"/>
            <a:ext cx="3213100" cy="346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4"/>
          </p:nvPr>
        </p:nvSpPr>
        <p:spPr>
          <a:xfrm>
            <a:off x="3827463" y="1052513"/>
            <a:ext cx="3213100" cy="154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51911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2503488" y="2668588"/>
            <a:ext cx="25527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533876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519113" y="153988"/>
            <a:ext cx="6521450" cy="555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51911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2503488" y="2668588"/>
            <a:ext cx="25527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533876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dt" idx="10"/>
          </p:nvPr>
        </p:nvSpPr>
        <p:spPr>
          <a:xfrm>
            <a:off x="51911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ftr" idx="11"/>
          </p:nvPr>
        </p:nvSpPr>
        <p:spPr>
          <a:xfrm>
            <a:off x="2503488" y="2668588"/>
            <a:ext cx="25527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533876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>
            <a:spLocks noGrp="1"/>
          </p:cNvSpPr>
          <p:nvPr>
            <p:ph type="title"/>
          </p:nvPr>
        </p:nvSpPr>
        <p:spPr>
          <a:xfrm>
            <a:off x="520700" y="192088"/>
            <a:ext cx="2438400" cy="671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3213100" y="414338"/>
            <a:ext cx="3827463" cy="2046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body" idx="2"/>
          </p:nvPr>
        </p:nvSpPr>
        <p:spPr>
          <a:xfrm>
            <a:off x="520700" y="863600"/>
            <a:ext cx="24384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dt" idx="10"/>
          </p:nvPr>
        </p:nvSpPr>
        <p:spPr>
          <a:xfrm>
            <a:off x="51911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ftr" idx="11"/>
          </p:nvPr>
        </p:nvSpPr>
        <p:spPr>
          <a:xfrm>
            <a:off x="2503488" y="2668588"/>
            <a:ext cx="25527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sldNum" idx="12"/>
          </p:nvPr>
        </p:nvSpPr>
        <p:spPr>
          <a:xfrm>
            <a:off x="533876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>
            <a:spLocks noGrp="1"/>
          </p:cNvSpPr>
          <p:nvPr>
            <p:ph type="title"/>
          </p:nvPr>
        </p:nvSpPr>
        <p:spPr>
          <a:xfrm>
            <a:off x="520700" y="192088"/>
            <a:ext cx="2438400" cy="671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>
            <a:spLocks noGrp="1"/>
          </p:cNvSpPr>
          <p:nvPr>
            <p:ph type="pic" idx="2"/>
          </p:nvPr>
        </p:nvSpPr>
        <p:spPr>
          <a:xfrm>
            <a:off x="3213100" y="414338"/>
            <a:ext cx="3827463" cy="2046287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>
            <a:off x="520700" y="863600"/>
            <a:ext cx="24384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51911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2503488" y="2668588"/>
            <a:ext cx="25527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533876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519113" y="153988"/>
            <a:ext cx="6521450" cy="555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519113" y="766763"/>
            <a:ext cx="6521450" cy="1827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51911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503488" y="2668588"/>
            <a:ext cx="25527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5338763" y="2668588"/>
            <a:ext cx="1701800" cy="15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0" y="0"/>
            <a:ext cx="7559675" cy="28797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8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291505" y="359816"/>
            <a:ext cx="7150395" cy="2183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C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b="1">
                <a:solidFill>
                  <a:srgbClr val="A3353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fr-FR" sz="985">
                <a:solidFill>
                  <a:srgbClr val="393939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1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fr-FR" sz="1400">
                <a:solidFill>
                  <a:srgbClr val="393939"/>
                </a:solidFill>
                <a:latin typeface="Verdana"/>
                <a:ea typeface="Verdana"/>
                <a:cs typeface="Verdana"/>
                <a:sym typeface="Verdana"/>
              </a:rPr>
            </a:br>
            <a:endParaRPr sz="1400">
              <a:solidFill>
                <a:srgbClr val="393939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1155C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393939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>
                <a:solidFill>
                  <a:srgbClr val="393939"/>
                </a:solidFill>
                <a:latin typeface="Verdana"/>
                <a:ea typeface="Verdana"/>
                <a:cs typeface="Verdana"/>
                <a:sym typeface="Verdana"/>
              </a:rPr>
              <a:t>+ 212 5 37 56 95 95  </a:t>
            </a:r>
            <a:endParaRPr sz="1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Route nationale I, Km 3,5 - Commune de Sebbah - Skhirat</a:t>
            </a:r>
            <a:endParaRPr sz="1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146958" y="220941"/>
            <a:ext cx="7265759" cy="2595961"/>
          </a:xfrm>
          <a:prstGeom prst="rect">
            <a:avLst/>
          </a:prstGeom>
          <a:noFill/>
          <a:ln w="12700" cap="flat" cmpd="sng">
            <a:solidFill>
              <a:srgbClr val="A3353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8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258693" y="0"/>
            <a:ext cx="1315522" cy="52802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8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" name="Google Shape;15;p2"/>
          <p:cNvGrpSpPr/>
          <p:nvPr/>
        </p:nvGrpSpPr>
        <p:grpSpPr>
          <a:xfrm>
            <a:off x="364540" y="3652"/>
            <a:ext cx="1209675" cy="440055"/>
            <a:chOff x="0" y="0"/>
            <a:chExt cx="2342364" cy="895431"/>
          </a:xfrm>
        </p:grpSpPr>
        <p:sp>
          <p:nvSpPr>
            <p:cNvPr id="16" name="Google Shape;16;p2"/>
            <p:cNvSpPr/>
            <p:nvPr/>
          </p:nvSpPr>
          <p:spPr>
            <a:xfrm>
              <a:off x="0" y="0"/>
              <a:ext cx="2342364" cy="89543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985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7" name="Google Shape;17;p2"/>
            <p:cNvPicPr preferRelativeResize="0"/>
            <p:nvPr/>
          </p:nvPicPr>
          <p:blipFill rotWithShape="1">
            <a:blip r:embed="rId13">
              <a:alphaModFix/>
            </a:blip>
            <a:srcRect/>
            <a:stretch/>
          </p:blipFill>
          <p:spPr>
            <a:xfrm>
              <a:off x="14812" y="28987"/>
              <a:ext cx="2150352" cy="719829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/>
        </p:nvSpPr>
        <p:spPr>
          <a:xfrm>
            <a:off x="289068" y="566334"/>
            <a:ext cx="333313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rgbClr val="A33534"/>
                </a:solidFill>
                <a:latin typeface="Verdana"/>
                <a:ea typeface="Verdana"/>
                <a:cs typeface="Verdana"/>
                <a:sym typeface="Verdana"/>
              </a:rPr>
              <a:t>Prénom Nom</a:t>
            </a:r>
            <a:endParaRPr sz="1400" b="1" dirty="0">
              <a:solidFill>
                <a:srgbClr val="A33534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 dirty="0">
              <a:solidFill>
                <a:srgbClr val="C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294977" y="933100"/>
            <a:ext cx="38463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fr-FR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Poste occupé</a:t>
            </a:r>
          </a:p>
        </p:txBody>
      </p:sp>
      <p:sp>
        <p:nvSpPr>
          <p:cNvPr id="88" name="Google Shape;88;p1"/>
          <p:cNvSpPr txBox="1"/>
          <p:nvPr/>
        </p:nvSpPr>
        <p:spPr>
          <a:xfrm>
            <a:off x="294967" y="1210892"/>
            <a:ext cx="3846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DIRECTION DE RATTACHEMENT</a:t>
            </a:r>
            <a:endParaRPr sz="14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294968" y="1578191"/>
            <a:ext cx="296147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u="sng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adresse email</a:t>
            </a:r>
            <a:endParaRPr sz="1400" u="sng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2299100" y="2001960"/>
            <a:ext cx="296147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>
                <a:solidFill>
                  <a:srgbClr val="3A3838"/>
                </a:solidFill>
                <a:latin typeface="Verdana"/>
                <a:ea typeface="Verdana"/>
                <a:cs typeface="Verdana"/>
                <a:sym typeface="Verdana"/>
              </a:rPr>
              <a:t>/ +212 6 </a:t>
            </a:r>
            <a:r>
              <a:rPr lang="fr-FR" dirty="0">
                <a:solidFill>
                  <a:srgbClr val="3A3838"/>
                </a:solidFill>
                <a:latin typeface="Verdana"/>
                <a:ea typeface="Verdana"/>
                <a:cs typeface="Verdana"/>
                <a:sym typeface="Verdana"/>
              </a:rPr>
              <a:t>XX </a:t>
            </a:r>
            <a:r>
              <a:rPr lang="fr-FR" dirty="0" err="1">
                <a:solidFill>
                  <a:srgbClr val="3A3838"/>
                </a:solidFill>
                <a:latin typeface="Verdana"/>
                <a:ea typeface="Verdana"/>
                <a:cs typeface="Verdana"/>
                <a:sym typeface="Verdana"/>
              </a:rPr>
              <a:t>XX</a:t>
            </a:r>
            <a:r>
              <a:rPr lang="fr-FR" dirty="0">
                <a:solidFill>
                  <a:srgbClr val="3A3838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r-FR" dirty="0" err="1">
                <a:solidFill>
                  <a:srgbClr val="3A3838"/>
                </a:solidFill>
                <a:latin typeface="Verdana"/>
                <a:ea typeface="Verdana"/>
                <a:cs typeface="Verdana"/>
                <a:sym typeface="Verdana"/>
              </a:rPr>
              <a:t>XX</a:t>
            </a:r>
            <a:r>
              <a:rPr lang="fr-FR" dirty="0">
                <a:solidFill>
                  <a:srgbClr val="3A3838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r-FR" dirty="0" err="1">
                <a:solidFill>
                  <a:srgbClr val="3A3838"/>
                </a:solidFill>
                <a:latin typeface="Verdana"/>
                <a:ea typeface="Verdana"/>
                <a:cs typeface="Verdana"/>
                <a:sym typeface="Verdana"/>
              </a:rPr>
              <a:t>XX</a:t>
            </a:r>
            <a:endParaRPr sz="1400" dirty="0">
              <a:solidFill>
                <a:srgbClr val="3A3838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Personnalisé</PresentationFormat>
  <Paragraphs>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assia bencherqi</dc:creator>
  <cp:lastModifiedBy>executifprod@gmail.com</cp:lastModifiedBy>
  <cp:revision>1</cp:revision>
  <dcterms:created xsi:type="dcterms:W3CDTF">2020-07-09T10:56:23Z</dcterms:created>
  <dcterms:modified xsi:type="dcterms:W3CDTF">2023-04-11T10:31:44Z</dcterms:modified>
</cp:coreProperties>
</file>